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1" roundtripDataSignature="AMtx7mizqDCoKFWLw0oPKiGgb7abAkMC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customschemas.google.com/relationships/presentationmetadata" Target="metadata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600075" y="28575"/>
            <a:ext cx="7915200" cy="48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INSTRUCTIONS: label the file as your p#_lastname_firstname_vietnam_map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first look at the globe image (slide 2) and familiarize yourself with the green area on the globe: the area is Southeast Asia.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Now look at slide 3 and study the locations of the labeled countries so you know where Vietnam is located. Look at the countries that border Vietnam: China, Laos, and Cambodia. Then look at Myanmar, Bangladesh, and India. Please note that Bangladesh is, but for a very small border with Myanmar, surrounded by India. Note where Nepal and Bhutan are located. Carefully look at Malaysia. It is part of the Thai-Malaysian peninsula and part of the Island of Borneo (which is not labeled, but Brunei [a country] is labeled). Singapore is a small island off the tip of Malaysia. Indonesia is everything under Malaysia and includes half of New Guinea.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Now look at slide 4 and quiz yourself on the names of the countries. Then label </a:t>
            </a:r>
            <a:r>
              <a:rPr b="1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</a:t>
            </a: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the countries on the blank map.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you have finished labeling the blank map, download </a:t>
            </a:r>
            <a:r>
              <a:rPr b="1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only slide 4</a:t>
            </a: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as follows: Select only slide 4 (it will have a yellow background).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File &gt; Download &gt; PNG image (.png current slide)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Email the completed map as an attachment.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slide 5, label the United States, Great Britain, France, Russia (U.S.S.R.), China, North and South Korea, Vietnam, Laos, Cambodia, Japan, the Philippines, and Hawaii.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you have finished labeling the blank map, download </a:t>
            </a:r>
            <a:r>
              <a:rPr b="1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only slide 5</a:t>
            </a: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as follows: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File &gt; Download &gt; PNG image (.png current slide)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 the completed map as an attachment.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4333875" y="2986100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6171" y="0"/>
            <a:ext cx="5771657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1787" y="152400"/>
            <a:ext cx="5600426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1741" y="152400"/>
            <a:ext cx="684051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